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9CA13-E8EF-4302-A68F-9ED88A502E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839021-9AE8-4A89-AB41-D0D037AC8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9F7DF-DC47-4493-988E-E80FCAA9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99A13-6E99-45CD-815B-474362C4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7FB62-65F6-4695-9257-C93551E7F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63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A0EB1-BD36-4753-8F32-F8149F2EF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1A0F88-49DF-454F-AEC3-7F05B986E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48105-8AE6-4E97-9949-91B752A58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762DF-1481-4D12-AAFD-87FD01A69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F17A4-3667-40E6-8C0D-CE46FDD16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58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9E6BC7-16ED-4D95-A286-22BB2E2F1C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42C1A-9A66-4055-8499-7C5EE509F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AEBF0-A06F-4464-9E61-A2D35E54F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2FD61-4841-45C1-A4CD-2C6C9CFA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9C517-F2AE-4198-95DB-FFB1AEE5F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4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0EDA-5449-47DD-A88C-678438680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CAEA1-981E-497E-BFAC-4ECF17DCE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CF8BF-FEFB-42BB-876A-91AC5DF8D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AAE71-69D1-4E10-81AA-DF4324531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F18DB-5BF6-4756-AA6A-7DFD815F9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8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2C959-B7DF-4034-A45C-CDC47274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E41C03-56EA-47A0-A802-E9B74E0BF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E05A0-70B4-4DF6-95C8-B7ABC4BC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B4A85-FD2B-4638-BBA8-3A6FB463E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8F14B-E68C-4A5A-AE22-92C938CB7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6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1C221-CBB9-4852-A1D5-6599ACED2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E6B5D-2B7D-4D9F-B782-F52E245EE2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A018FF-CF2B-43B0-B6C2-D130352A3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7C905-A6CA-4499-9993-659A874D3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A5439-592D-4CD4-9D4D-048068C82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E8BF8-2C24-44F3-BACF-D8268557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75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EAF90-8AF6-407F-A5FA-23C7D3C0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E31294-D686-4E49-8B8A-C8167157C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CB2BB-79D2-4E36-BE56-0A4FAA3BB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D3A6AD-660F-4D34-BBDC-C23693D3D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658EA1-96C2-4C93-AEB3-C60BD99FE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C3C126-D9E9-4D52-8332-8B0ADC199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21CA4E-92C2-4546-B639-363CD8051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00B5E1-97A1-48B7-B625-6DFA14AD6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9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55B37-D82B-45CB-AD9B-88589191A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CDCB3A-4CC3-4E57-B769-39E8173DF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F64F22-5280-498B-A47F-E74BD4C15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B5A218-6708-4544-9176-D7C32937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34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0FA35F-440D-4F91-832C-B14816CDC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CCBEF9-B160-4060-B0F2-5E6600B98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C08E8-FC2E-4276-8706-99F22837E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88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FD57D-8156-465C-AB60-7D009106F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17094-AA74-4C4F-9285-E11AEE61B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E9B04-1B75-4D9C-B777-435438BC8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8A6D2-5200-4ABD-B6CF-D2DCD03B5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895A5-36C5-447D-AE04-8132B62C4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B320E-57F6-4D10-867E-4E6787C61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24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30335-7523-4B8B-B929-EFE712CB0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5314F5-4C33-43FC-A60A-07E6966CE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607A49-622D-459E-B5F2-BCCCF3EEE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80CA2-654A-4818-AEB9-ED9E9E80D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D30E2-5357-457E-8572-04133534D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383E-08F8-49F3-A2F4-1DCF71E1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99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F3894C-C180-483A-8101-F70FD1B47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5057F-6089-428C-AE9D-C580D784C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41B1F-2F42-46EE-BB91-072DE0753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007E9-DC7D-4E53-9222-90C2D42A33C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1F997-FE1E-467D-A248-C93223061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BC16-B868-4463-B26D-F60D4CD9E5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8F7A2-630B-4425-9281-5415BFA57A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733532-22A7-4627-A9BE-C44BE2D06420}"/>
              </a:ext>
            </a:extLst>
          </p:cNvPr>
          <p:cNvCxnSpPr>
            <a:cxnSpLocks/>
          </p:cNvCxnSpPr>
          <p:nvPr/>
        </p:nvCxnSpPr>
        <p:spPr>
          <a:xfrm>
            <a:off x="4136065" y="1863525"/>
            <a:ext cx="4278731" cy="0"/>
          </a:xfrm>
          <a:prstGeom prst="line">
            <a:avLst/>
          </a:prstGeom>
          <a:ln w="5715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4" name="Picture 6" descr="https://cdn.automationdirect.com/images/products/views/pv_cfw300a04p2s1nb20_02.jpg">
            <a:extLst>
              <a:ext uri="{FF2B5EF4-FFF2-40B4-BE49-F238E27FC236}">
                <a16:creationId xmlns:a16="http://schemas.microsoft.com/office/drawing/2014/main" id="{1461476B-4A85-4F5B-BC2A-1926D33FB5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16" t="4870" r="10753" b="5293"/>
          <a:stretch/>
        </p:blipFill>
        <p:spPr bwMode="auto">
          <a:xfrm>
            <a:off x="2099627" y="1444864"/>
            <a:ext cx="2015170" cy="435934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cdn.automationdirect.com/images/products/large/l_j050.jpg">
            <a:extLst>
              <a:ext uri="{FF2B5EF4-FFF2-40B4-BE49-F238E27FC236}">
                <a16:creationId xmlns:a16="http://schemas.microsoft.com/office/drawing/2014/main" id="{0B2EB42B-4655-4365-B34A-E7F9BF6502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91" b="11879"/>
          <a:stretch/>
        </p:blipFill>
        <p:spPr bwMode="auto">
          <a:xfrm>
            <a:off x="5210201" y="2904705"/>
            <a:ext cx="1780142" cy="140151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058CC77-5294-4763-A909-1CD26DD350B5}"/>
              </a:ext>
            </a:extLst>
          </p:cNvPr>
          <p:cNvCxnSpPr>
            <a:cxnSpLocks/>
          </p:cNvCxnSpPr>
          <p:nvPr/>
        </p:nvCxnSpPr>
        <p:spPr>
          <a:xfrm flipH="1">
            <a:off x="7508725" y="1279480"/>
            <a:ext cx="3579489" cy="0"/>
          </a:xfrm>
          <a:prstGeom prst="line">
            <a:avLst/>
          </a:prstGeom>
          <a:ln w="2540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E2092C-4AFF-430E-AE16-AF1F435AD328}"/>
              </a:ext>
            </a:extLst>
          </p:cNvPr>
          <p:cNvCxnSpPr>
            <a:cxnSpLocks/>
          </p:cNvCxnSpPr>
          <p:nvPr/>
        </p:nvCxnSpPr>
        <p:spPr>
          <a:xfrm flipV="1">
            <a:off x="10461663" y="1155699"/>
            <a:ext cx="0" cy="503521"/>
          </a:xfrm>
          <a:prstGeom prst="line">
            <a:avLst/>
          </a:prstGeom>
          <a:ln w="2540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1ACFAB6-72DD-43D2-8473-2F6EF265F32A}"/>
              </a:ext>
            </a:extLst>
          </p:cNvPr>
          <p:cNvCxnSpPr>
            <a:cxnSpLocks/>
          </p:cNvCxnSpPr>
          <p:nvPr/>
        </p:nvCxnSpPr>
        <p:spPr>
          <a:xfrm flipV="1">
            <a:off x="9958389" y="1155699"/>
            <a:ext cx="0" cy="503521"/>
          </a:xfrm>
          <a:prstGeom prst="line">
            <a:avLst/>
          </a:prstGeom>
          <a:ln w="2540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BD6F708-2D3D-4B59-958F-354E26F2543A}"/>
              </a:ext>
            </a:extLst>
          </p:cNvPr>
          <p:cNvCxnSpPr>
            <a:cxnSpLocks/>
          </p:cNvCxnSpPr>
          <p:nvPr/>
        </p:nvCxnSpPr>
        <p:spPr>
          <a:xfrm flipV="1">
            <a:off x="9455115" y="1155699"/>
            <a:ext cx="0" cy="503521"/>
          </a:xfrm>
          <a:prstGeom prst="line">
            <a:avLst/>
          </a:prstGeom>
          <a:ln w="2540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F36BD6-22CD-48BA-B8C2-24A9A7912561}"/>
              </a:ext>
            </a:extLst>
          </p:cNvPr>
          <p:cNvCxnSpPr>
            <a:cxnSpLocks/>
          </p:cNvCxnSpPr>
          <p:nvPr/>
        </p:nvCxnSpPr>
        <p:spPr>
          <a:xfrm flipV="1">
            <a:off x="10964938" y="1155699"/>
            <a:ext cx="0" cy="503521"/>
          </a:xfrm>
          <a:prstGeom prst="line">
            <a:avLst/>
          </a:prstGeom>
          <a:ln w="2540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261CF80-A82E-462E-B9B4-009ED61A7D6D}"/>
              </a:ext>
            </a:extLst>
          </p:cNvPr>
          <p:cNvCxnSpPr>
            <a:cxnSpLocks/>
          </p:cNvCxnSpPr>
          <p:nvPr/>
        </p:nvCxnSpPr>
        <p:spPr>
          <a:xfrm>
            <a:off x="4119136" y="3256375"/>
            <a:ext cx="10733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02D6137-34B2-43DC-903A-595CE2F8C040}"/>
              </a:ext>
            </a:extLst>
          </p:cNvPr>
          <p:cNvCxnSpPr>
            <a:cxnSpLocks/>
          </p:cNvCxnSpPr>
          <p:nvPr/>
        </p:nvCxnSpPr>
        <p:spPr>
          <a:xfrm>
            <a:off x="4106166" y="3500924"/>
            <a:ext cx="10862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4FF73B6-2339-4556-8EAB-A357D8A9B75E}"/>
              </a:ext>
            </a:extLst>
          </p:cNvPr>
          <p:cNvCxnSpPr>
            <a:cxnSpLocks/>
          </p:cNvCxnSpPr>
          <p:nvPr/>
        </p:nvCxnSpPr>
        <p:spPr>
          <a:xfrm>
            <a:off x="4106166" y="3756105"/>
            <a:ext cx="10862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1693766-DA47-43E1-AF27-2D225047F39B}"/>
              </a:ext>
            </a:extLst>
          </p:cNvPr>
          <p:cNvCxnSpPr>
            <a:cxnSpLocks/>
          </p:cNvCxnSpPr>
          <p:nvPr/>
        </p:nvCxnSpPr>
        <p:spPr>
          <a:xfrm flipV="1">
            <a:off x="7633368" y="1157786"/>
            <a:ext cx="0" cy="1562775"/>
          </a:xfrm>
          <a:prstGeom prst="line">
            <a:avLst/>
          </a:prstGeom>
          <a:ln w="2540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ylinder 19">
            <a:extLst>
              <a:ext uri="{FF2B5EF4-FFF2-40B4-BE49-F238E27FC236}">
                <a16:creationId xmlns:a16="http://schemas.microsoft.com/office/drawing/2014/main" id="{85489F42-158B-4786-B4B5-E155A1ECFEE6}"/>
              </a:ext>
            </a:extLst>
          </p:cNvPr>
          <p:cNvSpPr/>
          <p:nvPr/>
        </p:nvSpPr>
        <p:spPr>
          <a:xfrm>
            <a:off x="9004231" y="1734659"/>
            <a:ext cx="2360428" cy="3016932"/>
          </a:xfrm>
          <a:prstGeom prst="can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3A2417A-8DD7-4DCF-8E63-963505758905}"/>
              </a:ext>
            </a:extLst>
          </p:cNvPr>
          <p:cNvCxnSpPr/>
          <p:nvPr/>
        </p:nvCxnSpPr>
        <p:spPr>
          <a:xfrm flipV="1">
            <a:off x="7632632" y="1381068"/>
            <a:ext cx="0" cy="120147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F6AB183B-EE50-4C20-A41A-07CC8C7D2E4C}"/>
              </a:ext>
            </a:extLst>
          </p:cNvPr>
          <p:cNvCxnSpPr>
            <a:cxnSpLocks/>
          </p:cNvCxnSpPr>
          <p:nvPr/>
        </p:nvCxnSpPr>
        <p:spPr>
          <a:xfrm>
            <a:off x="9454344" y="1682326"/>
            <a:ext cx="0" cy="3898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3D9D92B-81B4-4C25-A6E0-4A3E7A613E81}"/>
              </a:ext>
            </a:extLst>
          </p:cNvPr>
          <p:cNvCxnSpPr>
            <a:cxnSpLocks/>
          </p:cNvCxnSpPr>
          <p:nvPr/>
        </p:nvCxnSpPr>
        <p:spPr>
          <a:xfrm>
            <a:off x="9954074" y="1671694"/>
            <a:ext cx="0" cy="3898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5CEBC5EE-11BA-4553-9BF6-63E7DDB09A2E}"/>
              </a:ext>
            </a:extLst>
          </p:cNvPr>
          <p:cNvCxnSpPr>
            <a:cxnSpLocks/>
          </p:cNvCxnSpPr>
          <p:nvPr/>
        </p:nvCxnSpPr>
        <p:spPr>
          <a:xfrm>
            <a:off x="10464437" y="1682326"/>
            <a:ext cx="0" cy="3898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46402FDF-210D-4CF5-A234-9E20289599C5}"/>
              </a:ext>
            </a:extLst>
          </p:cNvPr>
          <p:cNvCxnSpPr>
            <a:cxnSpLocks/>
          </p:cNvCxnSpPr>
          <p:nvPr/>
        </p:nvCxnSpPr>
        <p:spPr>
          <a:xfrm>
            <a:off x="10964167" y="1671694"/>
            <a:ext cx="0" cy="3898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ylinder 39">
            <a:extLst>
              <a:ext uri="{FF2B5EF4-FFF2-40B4-BE49-F238E27FC236}">
                <a16:creationId xmlns:a16="http://schemas.microsoft.com/office/drawing/2014/main" id="{BA35F039-AF07-45AE-92A4-3AE0AF9F50A6}"/>
              </a:ext>
            </a:extLst>
          </p:cNvPr>
          <p:cNvSpPr/>
          <p:nvPr/>
        </p:nvSpPr>
        <p:spPr>
          <a:xfrm rot="5400000">
            <a:off x="4184797" y="3141288"/>
            <a:ext cx="909537" cy="807396"/>
          </a:xfrm>
          <a:prstGeom prst="can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19507928-E31B-4DB4-A529-15B4609A3521}"/>
              </a:ext>
            </a:extLst>
          </p:cNvPr>
          <p:cNvCxnSpPr>
            <a:cxnSpLocks/>
          </p:cNvCxnSpPr>
          <p:nvPr/>
        </p:nvCxnSpPr>
        <p:spPr>
          <a:xfrm>
            <a:off x="4138592" y="3999297"/>
            <a:ext cx="1053868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F0D8BBE3-C0D4-48C3-9B2E-4F6088113514}"/>
              </a:ext>
            </a:extLst>
          </p:cNvPr>
          <p:cNvSpPr txBox="1"/>
          <p:nvPr/>
        </p:nvSpPr>
        <p:spPr>
          <a:xfrm>
            <a:off x="544873" y="358964"/>
            <a:ext cx="6210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CFW300 VFD PID Test Station Wiring/Block Dia.</a:t>
            </a: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71708478-4BC8-4E3D-8372-B320F463FF7D}"/>
              </a:ext>
            </a:extLst>
          </p:cNvPr>
          <p:cNvSpPr/>
          <p:nvPr/>
        </p:nvSpPr>
        <p:spPr>
          <a:xfrm>
            <a:off x="6970340" y="2699606"/>
            <a:ext cx="1341690" cy="181170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PUMP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Hayward Pool Pump</a:t>
            </a:r>
          </a:p>
          <a:p>
            <a:pPr algn="ctr"/>
            <a:endParaRPr lang="en-US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3C8D70A-3441-4C2C-99FA-6667999A1B95}"/>
              </a:ext>
            </a:extLst>
          </p:cNvPr>
          <p:cNvSpPr txBox="1"/>
          <p:nvPr/>
        </p:nvSpPr>
        <p:spPr>
          <a:xfrm>
            <a:off x="2087662" y="702162"/>
            <a:ext cx="3106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(For System Pressure Example)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DEA5E2D-432F-4DFC-A2A0-629A8E74CE05}"/>
              </a:ext>
            </a:extLst>
          </p:cNvPr>
          <p:cNvSpPr txBox="1"/>
          <p:nvPr/>
        </p:nvSpPr>
        <p:spPr>
          <a:xfrm>
            <a:off x="1894615" y="5889274"/>
            <a:ext cx="24400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/>
              <a:t>WEG CFW300 1 hp VFD</a:t>
            </a:r>
          </a:p>
          <a:p>
            <a:pPr algn="ctr"/>
            <a:r>
              <a:rPr lang="en-US" sz="1600" b="1" dirty="0"/>
              <a:t>PN: CFW300A04P2S1NB20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386D217-12B1-4094-9979-1A34DF6EB62E}"/>
              </a:ext>
            </a:extLst>
          </p:cNvPr>
          <p:cNvSpPr txBox="1"/>
          <p:nvPr/>
        </p:nvSpPr>
        <p:spPr>
          <a:xfrm>
            <a:off x="5167423" y="4390084"/>
            <a:ext cx="1743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Jet Pump Motor</a:t>
            </a:r>
          </a:p>
          <a:p>
            <a:pPr algn="ctr"/>
            <a:r>
              <a:rPr lang="en-US" sz="1600" b="1" dirty="0"/>
              <a:t>1hp   3450 rpm</a:t>
            </a:r>
          </a:p>
          <a:p>
            <a:pPr algn="ctr"/>
            <a:r>
              <a:rPr lang="en-US" sz="1600" b="1" dirty="0"/>
              <a:t>PN: J050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A26B350-973A-4F65-A235-51E282614FFA}"/>
              </a:ext>
            </a:extLst>
          </p:cNvPr>
          <p:cNvSpPr txBox="1"/>
          <p:nvPr/>
        </p:nvSpPr>
        <p:spPr>
          <a:xfrm>
            <a:off x="6922256" y="616688"/>
            <a:ext cx="3401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2"/>
                </a:solidFill>
              </a:rPr>
              <a:t>0-15 psig Pressure Sensor (0-10 VDC)</a:t>
            </a:r>
          </a:p>
          <a:p>
            <a:pPr algn="ctr"/>
            <a:r>
              <a:rPr lang="en-US" sz="1600" b="1" dirty="0">
                <a:solidFill>
                  <a:schemeClr val="accent2"/>
                </a:solidFill>
              </a:rPr>
              <a:t>PTD25-10-0015H</a:t>
            </a:r>
          </a:p>
          <a:p>
            <a:pPr algn="ctr"/>
            <a:endParaRPr lang="en-US" sz="1600" dirty="0">
              <a:solidFill>
                <a:schemeClr val="accent2"/>
              </a:solidFill>
            </a:endParaRPr>
          </a:p>
        </p:txBody>
      </p:sp>
      <p:pic>
        <p:nvPicPr>
          <p:cNvPr id="30" name="Picture 8" descr="https://cdn.automationdirect.com/images/products/large/l_ptd25100015h.jpg">
            <a:extLst>
              <a:ext uri="{FF2B5EF4-FFF2-40B4-BE49-F238E27FC236}">
                <a16:creationId xmlns:a16="http://schemas.microsoft.com/office/drawing/2014/main" id="{0335CE6A-50F5-48B1-9FD4-117D4AA60F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00" r="27629"/>
          <a:stretch/>
        </p:blipFill>
        <p:spPr bwMode="auto">
          <a:xfrm>
            <a:off x="8470039" y="1433324"/>
            <a:ext cx="230731" cy="488107"/>
          </a:xfrm>
          <a:prstGeom prst="rect">
            <a:avLst/>
          </a:prstGeom>
          <a:solidFill>
            <a:srgbClr val="FFC000"/>
          </a:solidFill>
          <a:ln w="38100">
            <a:solidFill>
              <a:schemeClr val="accent2"/>
            </a:solidFill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CC9C3B4A-E3A0-44F9-A754-0073AC37D787}"/>
              </a:ext>
            </a:extLst>
          </p:cNvPr>
          <p:cNvSpPr txBox="1"/>
          <p:nvPr/>
        </p:nvSpPr>
        <p:spPr>
          <a:xfrm>
            <a:off x="5723615" y="1519292"/>
            <a:ext cx="10631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0-10 VDC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7FC30C2-A34D-4ACA-B591-D361028A2A31}"/>
              </a:ext>
            </a:extLst>
          </p:cNvPr>
          <p:cNvSpPr txBox="1"/>
          <p:nvPr/>
        </p:nvSpPr>
        <p:spPr>
          <a:xfrm>
            <a:off x="4867493" y="1848903"/>
            <a:ext cx="2590774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QD Cable, PN:CD12M-0B-070-C1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8E6D04B-BBF9-42A7-A5BF-7958DE271748}"/>
              </a:ext>
            </a:extLst>
          </p:cNvPr>
          <p:cNvSpPr txBox="1"/>
          <p:nvPr/>
        </p:nvSpPr>
        <p:spPr>
          <a:xfrm>
            <a:off x="4088371" y="1521854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AI1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142818-2D9C-47D7-9A1A-37877AD88331}"/>
              </a:ext>
            </a:extLst>
          </p:cNvPr>
          <p:cNvCxnSpPr/>
          <p:nvPr/>
        </p:nvCxnSpPr>
        <p:spPr>
          <a:xfrm>
            <a:off x="4582633" y="1881963"/>
            <a:ext cx="0" cy="3827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F250D1EE-DD8B-40B0-8D1A-88D0ADF95144}"/>
              </a:ext>
            </a:extLst>
          </p:cNvPr>
          <p:cNvSpPr/>
          <p:nvPr/>
        </p:nvSpPr>
        <p:spPr>
          <a:xfrm>
            <a:off x="4306186" y="2222204"/>
            <a:ext cx="587449" cy="54226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24Vdc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4E807D-8096-4B68-9D6C-42965DA509EF}"/>
              </a:ext>
            </a:extLst>
          </p:cNvPr>
          <p:cNvSpPr/>
          <p:nvPr/>
        </p:nvSpPr>
        <p:spPr>
          <a:xfrm>
            <a:off x="4561368" y="1031357"/>
            <a:ext cx="1095153" cy="58479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PSI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(0-10 VDC)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3F2F24-C26A-46E3-B8F8-C913C6BC3240}"/>
              </a:ext>
            </a:extLst>
          </p:cNvPr>
          <p:cNvCxnSpPr>
            <a:stCxn id="2" idx="2"/>
          </p:cNvCxnSpPr>
          <p:nvPr/>
        </p:nvCxnSpPr>
        <p:spPr>
          <a:xfrm>
            <a:off x="5108945" y="1616148"/>
            <a:ext cx="5315" cy="2339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ylinder 36">
            <a:extLst>
              <a:ext uri="{FF2B5EF4-FFF2-40B4-BE49-F238E27FC236}">
                <a16:creationId xmlns:a16="http://schemas.microsoft.com/office/drawing/2014/main" id="{C02615BA-4DFE-4CED-A4DE-4FD49649F736}"/>
              </a:ext>
            </a:extLst>
          </p:cNvPr>
          <p:cNvSpPr/>
          <p:nvPr/>
        </p:nvSpPr>
        <p:spPr>
          <a:xfrm>
            <a:off x="6805179" y="5553303"/>
            <a:ext cx="4380614" cy="999462"/>
          </a:xfrm>
          <a:prstGeom prst="can">
            <a:avLst>
              <a:gd name="adj" fmla="val 50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67B7CF7-0D0E-4E93-B9CB-4E3279935C5E}"/>
              </a:ext>
            </a:extLst>
          </p:cNvPr>
          <p:cNvCxnSpPr>
            <a:cxnSpLocks/>
          </p:cNvCxnSpPr>
          <p:nvPr/>
        </p:nvCxnSpPr>
        <p:spPr>
          <a:xfrm flipV="1">
            <a:off x="10270242" y="4570839"/>
            <a:ext cx="0" cy="1316348"/>
          </a:xfrm>
          <a:prstGeom prst="line">
            <a:avLst/>
          </a:prstGeom>
          <a:ln w="2540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EB0E5F3-2A0A-4E0B-A731-38B143FE9F73}"/>
              </a:ext>
            </a:extLst>
          </p:cNvPr>
          <p:cNvCxnSpPr>
            <a:cxnSpLocks/>
          </p:cNvCxnSpPr>
          <p:nvPr/>
        </p:nvCxnSpPr>
        <p:spPr>
          <a:xfrm flipV="1">
            <a:off x="7686530" y="4496411"/>
            <a:ext cx="0" cy="1382230"/>
          </a:xfrm>
          <a:prstGeom prst="line">
            <a:avLst/>
          </a:prstGeom>
          <a:ln w="2540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A27C3944-7E01-4E3B-971C-B69CCEC99346}"/>
              </a:ext>
            </a:extLst>
          </p:cNvPr>
          <p:cNvSpPr/>
          <p:nvPr/>
        </p:nvSpPr>
        <p:spPr>
          <a:xfrm>
            <a:off x="7515673" y="4952416"/>
            <a:ext cx="329609" cy="372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E66E506-9A08-40B9-B91D-B304C1B467AD}"/>
              </a:ext>
            </a:extLst>
          </p:cNvPr>
          <p:cNvSpPr txBox="1"/>
          <p:nvPr/>
        </p:nvSpPr>
        <p:spPr>
          <a:xfrm>
            <a:off x="7828189" y="4835259"/>
            <a:ext cx="6222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Check</a:t>
            </a:r>
          </a:p>
          <a:p>
            <a:r>
              <a:rPr lang="en-US" sz="1400" b="1" dirty="0"/>
              <a:t>Valve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36B50C2-60CA-42BC-ABAD-5CA3B2406922}"/>
              </a:ext>
            </a:extLst>
          </p:cNvPr>
          <p:cNvCxnSpPr>
            <a:cxnSpLocks/>
          </p:cNvCxnSpPr>
          <p:nvPr/>
        </p:nvCxnSpPr>
        <p:spPr>
          <a:xfrm flipV="1">
            <a:off x="7685794" y="4608598"/>
            <a:ext cx="0" cy="99657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05C1694-973E-425B-896C-4F74F0EC4595}"/>
              </a:ext>
            </a:extLst>
          </p:cNvPr>
          <p:cNvCxnSpPr>
            <a:cxnSpLocks/>
          </p:cNvCxnSpPr>
          <p:nvPr/>
        </p:nvCxnSpPr>
        <p:spPr>
          <a:xfrm>
            <a:off x="10273051" y="4967786"/>
            <a:ext cx="0" cy="62029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33CC55FA-0497-4D62-9C31-7F3CFCFD936C}"/>
              </a:ext>
            </a:extLst>
          </p:cNvPr>
          <p:cNvSpPr txBox="1"/>
          <p:nvPr/>
        </p:nvSpPr>
        <p:spPr>
          <a:xfrm>
            <a:off x="8400065" y="5617100"/>
            <a:ext cx="1065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Reservoir</a:t>
            </a:r>
          </a:p>
          <a:p>
            <a:endParaRPr lang="en-US" dirty="0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FB8D9B5-276E-444D-AD5A-9C13EAA676F8}"/>
              </a:ext>
            </a:extLst>
          </p:cNvPr>
          <p:cNvCxnSpPr>
            <a:cxnSpLocks/>
          </p:cNvCxnSpPr>
          <p:nvPr/>
        </p:nvCxnSpPr>
        <p:spPr>
          <a:xfrm flipH="1">
            <a:off x="1695289" y="3893519"/>
            <a:ext cx="38397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CD18C90-EC87-46E9-A4CE-C0D112B34C39}"/>
              </a:ext>
            </a:extLst>
          </p:cNvPr>
          <p:cNvCxnSpPr>
            <a:cxnSpLocks/>
          </p:cNvCxnSpPr>
          <p:nvPr/>
        </p:nvCxnSpPr>
        <p:spPr>
          <a:xfrm flipH="1">
            <a:off x="1349371" y="3906868"/>
            <a:ext cx="15767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B6576DA-5D1B-4280-8302-B3F5BC24A16C}"/>
              </a:ext>
            </a:extLst>
          </p:cNvPr>
          <p:cNvCxnSpPr>
            <a:cxnSpLocks/>
          </p:cNvCxnSpPr>
          <p:nvPr/>
        </p:nvCxnSpPr>
        <p:spPr>
          <a:xfrm flipH="1" flipV="1">
            <a:off x="1514537" y="3807217"/>
            <a:ext cx="181958" cy="863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A178E8B-4DE2-45B0-AA00-E37A16654C0C}"/>
              </a:ext>
            </a:extLst>
          </p:cNvPr>
          <p:cNvCxnSpPr>
            <a:cxnSpLocks/>
          </p:cNvCxnSpPr>
          <p:nvPr/>
        </p:nvCxnSpPr>
        <p:spPr>
          <a:xfrm flipH="1">
            <a:off x="1701573" y="4446412"/>
            <a:ext cx="38832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C506517-624C-4585-A7B9-1B88E1C43A94}"/>
              </a:ext>
            </a:extLst>
          </p:cNvPr>
          <p:cNvCxnSpPr>
            <a:cxnSpLocks/>
          </p:cNvCxnSpPr>
          <p:nvPr/>
        </p:nvCxnSpPr>
        <p:spPr>
          <a:xfrm flipH="1">
            <a:off x="1359666" y="4459761"/>
            <a:ext cx="178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02A2DFD-9A63-48DC-AC31-89E8375CDEE6}"/>
              </a:ext>
            </a:extLst>
          </p:cNvPr>
          <p:cNvCxnSpPr>
            <a:cxnSpLocks/>
          </p:cNvCxnSpPr>
          <p:nvPr/>
        </p:nvCxnSpPr>
        <p:spPr>
          <a:xfrm flipH="1" flipV="1">
            <a:off x="1557921" y="4374546"/>
            <a:ext cx="149207" cy="718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456B17F-EA58-49AC-8FBB-49AD41C25297}"/>
              </a:ext>
            </a:extLst>
          </p:cNvPr>
          <p:cNvCxnSpPr>
            <a:cxnSpLocks/>
          </p:cNvCxnSpPr>
          <p:nvPr/>
        </p:nvCxnSpPr>
        <p:spPr>
          <a:xfrm>
            <a:off x="1356500" y="3897140"/>
            <a:ext cx="0" cy="10419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1700AF0-590B-4224-9E71-2EC1A987E5A9}"/>
              </a:ext>
            </a:extLst>
          </p:cNvPr>
          <p:cNvCxnSpPr>
            <a:cxnSpLocks/>
          </p:cNvCxnSpPr>
          <p:nvPr/>
        </p:nvCxnSpPr>
        <p:spPr>
          <a:xfrm flipH="1">
            <a:off x="1354350" y="4924877"/>
            <a:ext cx="72429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B172736D-B7E9-4F22-B537-65395314CC25}"/>
              </a:ext>
            </a:extLst>
          </p:cNvPr>
          <p:cNvSpPr txBox="1"/>
          <p:nvPr/>
        </p:nvSpPr>
        <p:spPr>
          <a:xfrm>
            <a:off x="1664598" y="3585175"/>
            <a:ext cx="466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DI1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1F5ED4D-4ECA-4803-A187-1F04FD25E1C4}"/>
              </a:ext>
            </a:extLst>
          </p:cNvPr>
          <p:cNvSpPr txBox="1"/>
          <p:nvPr/>
        </p:nvSpPr>
        <p:spPr>
          <a:xfrm>
            <a:off x="1653965" y="4148700"/>
            <a:ext cx="466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DI2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BA52035-26A9-422C-8425-22CCB323FA6C}"/>
              </a:ext>
            </a:extLst>
          </p:cNvPr>
          <p:cNvSpPr txBox="1"/>
          <p:nvPr/>
        </p:nvSpPr>
        <p:spPr>
          <a:xfrm>
            <a:off x="513369" y="3734031"/>
            <a:ext cx="870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Run/Stop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5851C9C-C1A1-4A13-8C0E-B857D482A28E}"/>
              </a:ext>
            </a:extLst>
          </p:cNvPr>
          <p:cNvSpPr txBox="1"/>
          <p:nvPr/>
        </p:nvSpPr>
        <p:spPr>
          <a:xfrm>
            <a:off x="490008" y="4282965"/>
            <a:ext cx="9349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Man/Auto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336FD5A-7AB0-455D-9D92-813809F0F93B}"/>
              </a:ext>
            </a:extLst>
          </p:cNvPr>
          <p:cNvSpPr txBox="1"/>
          <p:nvPr/>
        </p:nvSpPr>
        <p:spPr>
          <a:xfrm>
            <a:off x="1590169" y="4595268"/>
            <a:ext cx="5420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com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27B96FB-4AB5-4337-AC02-4859309ACCB2}"/>
              </a:ext>
            </a:extLst>
          </p:cNvPr>
          <p:cNvSpPr txBox="1"/>
          <p:nvPr/>
        </p:nvSpPr>
        <p:spPr>
          <a:xfrm>
            <a:off x="460825" y="5080633"/>
            <a:ext cx="6992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Shields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E125B899-B88E-4264-9598-57C37924155A}"/>
              </a:ext>
            </a:extLst>
          </p:cNvPr>
          <p:cNvCxnSpPr>
            <a:cxnSpLocks/>
          </p:cNvCxnSpPr>
          <p:nvPr/>
        </p:nvCxnSpPr>
        <p:spPr>
          <a:xfrm flipH="1">
            <a:off x="1097019" y="5247702"/>
            <a:ext cx="42295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CD1817F-641A-4890-993F-D377FD831507}"/>
              </a:ext>
            </a:extLst>
          </p:cNvPr>
          <p:cNvCxnSpPr>
            <a:cxnSpLocks/>
          </p:cNvCxnSpPr>
          <p:nvPr/>
        </p:nvCxnSpPr>
        <p:spPr>
          <a:xfrm>
            <a:off x="1510440" y="5239557"/>
            <a:ext cx="0" cy="1916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2263B86-25DF-42D1-B170-F80764F085C7}"/>
              </a:ext>
            </a:extLst>
          </p:cNvPr>
          <p:cNvCxnSpPr/>
          <p:nvPr/>
        </p:nvCxnSpPr>
        <p:spPr>
          <a:xfrm>
            <a:off x="1364505" y="5431169"/>
            <a:ext cx="28210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3BBF9F7-2FB5-4CB8-AFBB-2997BDECDEAF}"/>
              </a:ext>
            </a:extLst>
          </p:cNvPr>
          <p:cNvCxnSpPr>
            <a:cxnSpLocks/>
          </p:cNvCxnSpPr>
          <p:nvPr/>
        </p:nvCxnSpPr>
        <p:spPr>
          <a:xfrm>
            <a:off x="1421442" y="5485436"/>
            <a:ext cx="16822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5064B9-DF4A-4F2D-AF18-3156B59A1230}"/>
              </a:ext>
            </a:extLst>
          </p:cNvPr>
          <p:cNvCxnSpPr>
            <a:cxnSpLocks/>
          </p:cNvCxnSpPr>
          <p:nvPr/>
        </p:nvCxnSpPr>
        <p:spPr>
          <a:xfrm>
            <a:off x="1468926" y="5542416"/>
            <a:ext cx="7326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D342840-D45D-4147-A636-636151F9F160}"/>
              </a:ext>
            </a:extLst>
          </p:cNvPr>
          <p:cNvCxnSpPr/>
          <p:nvPr/>
        </p:nvCxnSpPr>
        <p:spPr>
          <a:xfrm flipV="1">
            <a:off x="2504344" y="1890301"/>
            <a:ext cx="0" cy="204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510AAEB-6480-4847-8F52-EB261A4E5B86}"/>
              </a:ext>
            </a:extLst>
          </p:cNvPr>
          <p:cNvCxnSpPr/>
          <p:nvPr/>
        </p:nvCxnSpPr>
        <p:spPr>
          <a:xfrm flipV="1">
            <a:off x="2715110" y="1877331"/>
            <a:ext cx="0" cy="204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556DBC7-D8B5-4FBA-A42A-15E4371206D2}"/>
              </a:ext>
            </a:extLst>
          </p:cNvPr>
          <p:cNvCxnSpPr/>
          <p:nvPr/>
        </p:nvCxnSpPr>
        <p:spPr>
          <a:xfrm flipV="1">
            <a:off x="2906421" y="1893544"/>
            <a:ext cx="0" cy="2042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4CF5DCA6-B08E-44B6-94C5-FBF3549CC9EF}"/>
              </a:ext>
            </a:extLst>
          </p:cNvPr>
          <p:cNvCxnSpPr/>
          <p:nvPr/>
        </p:nvCxnSpPr>
        <p:spPr>
          <a:xfrm flipH="1">
            <a:off x="1259204" y="1880573"/>
            <a:ext cx="16634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Oval 73">
            <a:extLst>
              <a:ext uri="{FF2B5EF4-FFF2-40B4-BE49-F238E27FC236}">
                <a16:creationId xmlns:a16="http://schemas.microsoft.com/office/drawing/2014/main" id="{3C33851B-3C61-4966-BA12-DEF5FFB277A4}"/>
              </a:ext>
            </a:extLst>
          </p:cNvPr>
          <p:cNvSpPr/>
          <p:nvPr/>
        </p:nvSpPr>
        <p:spPr>
          <a:xfrm>
            <a:off x="670180" y="1591653"/>
            <a:ext cx="583024" cy="58302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120 VAC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592CCEE-0B50-43F2-AB8D-3063108BDE0F}"/>
              </a:ext>
            </a:extLst>
          </p:cNvPr>
          <p:cNvSpPr/>
          <p:nvPr/>
        </p:nvSpPr>
        <p:spPr>
          <a:xfrm>
            <a:off x="1535214" y="1674110"/>
            <a:ext cx="307649" cy="41874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DF29B87-7D0C-4A28-83BF-C8E78A22DD04}"/>
              </a:ext>
            </a:extLst>
          </p:cNvPr>
          <p:cNvSpPr txBox="1"/>
          <p:nvPr/>
        </p:nvSpPr>
        <p:spPr>
          <a:xfrm>
            <a:off x="1295932" y="2075763"/>
            <a:ext cx="8146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/>
              <a:t>Disconnect</a:t>
            </a:r>
          </a:p>
          <a:p>
            <a:pPr algn="ctr"/>
            <a:r>
              <a:rPr lang="en-US" sz="1100" dirty="0"/>
              <a:t>Breaker</a:t>
            </a:r>
          </a:p>
        </p:txBody>
      </p:sp>
    </p:spTree>
    <p:extLst>
      <p:ext uri="{BB962C8B-B14F-4D97-AF65-F5344CB8AC3E}">
        <p14:creationId xmlns:p14="http://schemas.microsoft.com/office/powerpoint/2010/main" val="707214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0ABD983-790E-4115-B8F4-F2DC25495084}"/>
              </a:ext>
            </a:extLst>
          </p:cNvPr>
          <p:cNvCxnSpPr>
            <a:cxnSpLocks/>
          </p:cNvCxnSpPr>
          <p:nvPr/>
        </p:nvCxnSpPr>
        <p:spPr>
          <a:xfrm>
            <a:off x="10701196" y="2833735"/>
            <a:ext cx="0" cy="74766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EB74EAD-77AD-46FC-AC13-9B0C2B0D6E48}"/>
              </a:ext>
            </a:extLst>
          </p:cNvPr>
          <p:cNvCxnSpPr>
            <a:cxnSpLocks/>
          </p:cNvCxnSpPr>
          <p:nvPr/>
        </p:nvCxnSpPr>
        <p:spPr>
          <a:xfrm>
            <a:off x="679689" y="4490519"/>
            <a:ext cx="197297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Rectangle 202">
            <a:extLst>
              <a:ext uri="{FF2B5EF4-FFF2-40B4-BE49-F238E27FC236}">
                <a16:creationId xmlns:a16="http://schemas.microsoft.com/office/drawing/2014/main" id="{57844B52-2FE9-4A12-B0E5-0B38B0143305}"/>
              </a:ext>
            </a:extLst>
          </p:cNvPr>
          <p:cNvSpPr/>
          <p:nvPr/>
        </p:nvSpPr>
        <p:spPr>
          <a:xfrm>
            <a:off x="2916703" y="1554479"/>
            <a:ext cx="333103" cy="4833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9EBB3F3B-E1C4-4E6A-9FDE-19B129219B45}"/>
              </a:ext>
            </a:extLst>
          </p:cNvPr>
          <p:cNvSpPr/>
          <p:nvPr/>
        </p:nvSpPr>
        <p:spPr>
          <a:xfrm>
            <a:off x="1144131" y="2243121"/>
            <a:ext cx="361784" cy="36178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AD5AF0-8356-4BC2-B8A9-787557BA4A4A}"/>
              </a:ext>
            </a:extLst>
          </p:cNvPr>
          <p:cNvSpPr txBox="1"/>
          <p:nvPr/>
        </p:nvSpPr>
        <p:spPr>
          <a:xfrm>
            <a:off x="698782" y="358964"/>
            <a:ext cx="5948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CFW300 VFD PID Test Station Wiring Diagram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8D1E3E-8EA9-4547-99A1-14A4D199CFC9}"/>
              </a:ext>
            </a:extLst>
          </p:cNvPr>
          <p:cNvSpPr/>
          <p:nvPr/>
        </p:nvSpPr>
        <p:spPr>
          <a:xfrm>
            <a:off x="2652560" y="2525917"/>
            <a:ext cx="3434317" cy="33226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9BECE55-45E0-4794-9531-23C87499A3D4}"/>
              </a:ext>
            </a:extLst>
          </p:cNvPr>
          <p:cNvGrpSpPr/>
          <p:nvPr/>
        </p:nvGrpSpPr>
        <p:grpSpPr>
          <a:xfrm>
            <a:off x="2661106" y="2760393"/>
            <a:ext cx="1235063" cy="2828997"/>
            <a:chOff x="6855460" y="1573619"/>
            <a:chExt cx="1235063" cy="282899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3904C62-41CA-431B-9C1B-B704D22A7274}"/>
                </a:ext>
              </a:extLst>
            </p:cNvPr>
            <p:cNvGrpSpPr/>
            <p:nvPr/>
          </p:nvGrpSpPr>
          <p:grpSpPr>
            <a:xfrm>
              <a:off x="6855460" y="1573619"/>
              <a:ext cx="919271" cy="369332"/>
              <a:chOff x="6866093" y="1573619"/>
              <a:chExt cx="919271" cy="36933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9452838C-020D-488F-8B63-D77327B83904}"/>
                  </a:ext>
                </a:extLst>
              </p:cNvPr>
              <p:cNvSpPr/>
              <p:nvPr/>
            </p:nvSpPr>
            <p:spPr>
              <a:xfrm>
                <a:off x="6866093" y="1637415"/>
                <a:ext cx="40657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9C5DB3F-53B6-4D22-B606-282F8A1A6FC8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5020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DI1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033DA986-1CA4-44C1-AA1A-AA3B5BEBAF3E}"/>
                </a:ext>
              </a:extLst>
            </p:cNvPr>
            <p:cNvGrpSpPr/>
            <p:nvPr/>
          </p:nvGrpSpPr>
          <p:grpSpPr>
            <a:xfrm>
              <a:off x="6855460" y="1797225"/>
              <a:ext cx="919271" cy="369332"/>
              <a:chOff x="6866093" y="1573619"/>
              <a:chExt cx="919271" cy="369332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6628E24-E469-4A41-BDD0-A7D91DA01146}"/>
                  </a:ext>
                </a:extLst>
              </p:cNvPr>
              <p:cNvSpPr/>
              <p:nvPr/>
            </p:nvSpPr>
            <p:spPr>
              <a:xfrm>
                <a:off x="6866093" y="1637415"/>
                <a:ext cx="40657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CBAF1B5-E765-4F12-A027-A80B69DBE415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5020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DI2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D6BC400-426F-43B5-A5D6-53E271BBE7F3}"/>
                </a:ext>
              </a:extLst>
            </p:cNvPr>
            <p:cNvGrpSpPr/>
            <p:nvPr/>
          </p:nvGrpSpPr>
          <p:grpSpPr>
            <a:xfrm>
              <a:off x="6855460" y="2020831"/>
              <a:ext cx="919271" cy="369332"/>
              <a:chOff x="6866093" y="1573619"/>
              <a:chExt cx="919271" cy="369332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CC943CC-9FC0-4232-8036-010E99758894}"/>
                  </a:ext>
                </a:extLst>
              </p:cNvPr>
              <p:cNvSpPr/>
              <p:nvPr/>
            </p:nvSpPr>
            <p:spPr>
              <a:xfrm>
                <a:off x="6866093" y="1637415"/>
                <a:ext cx="40657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8FFFBF7-32F7-42C0-8863-20B2CBA0EAA2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5020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DI3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20469E6A-3400-43B0-A175-45DADD5F5F86}"/>
                </a:ext>
              </a:extLst>
            </p:cNvPr>
            <p:cNvGrpSpPr/>
            <p:nvPr/>
          </p:nvGrpSpPr>
          <p:grpSpPr>
            <a:xfrm>
              <a:off x="6855460" y="2244437"/>
              <a:ext cx="919271" cy="369332"/>
              <a:chOff x="6866093" y="1573619"/>
              <a:chExt cx="919271" cy="369332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675F583-29DF-461D-868C-1A4B32173E82}"/>
                  </a:ext>
                </a:extLst>
              </p:cNvPr>
              <p:cNvSpPr/>
              <p:nvPr/>
            </p:nvSpPr>
            <p:spPr>
              <a:xfrm>
                <a:off x="6866093" y="1637415"/>
                <a:ext cx="40657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306A4B8-A648-44D1-9D6E-86FFD9B5450A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5020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DI4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6A07F10-8548-44D9-A3CC-B1D53784EB66}"/>
                </a:ext>
              </a:extLst>
            </p:cNvPr>
            <p:cNvGrpSpPr/>
            <p:nvPr/>
          </p:nvGrpSpPr>
          <p:grpSpPr>
            <a:xfrm>
              <a:off x="6855460" y="2468043"/>
              <a:ext cx="1039496" cy="369332"/>
              <a:chOff x="6866093" y="1573619"/>
              <a:chExt cx="1039496" cy="369332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B977DF9-CCD9-43B2-86E8-4F4685C29C09}"/>
                  </a:ext>
                </a:extLst>
              </p:cNvPr>
              <p:cNvSpPr/>
              <p:nvPr/>
            </p:nvSpPr>
            <p:spPr>
              <a:xfrm>
                <a:off x="6866093" y="1637415"/>
                <a:ext cx="40657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7CC9DC5-9524-4E0D-99F5-DA2157B6135A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622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GND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F28293C-E1FB-46F0-B493-212EB9E61320}"/>
                </a:ext>
              </a:extLst>
            </p:cNvPr>
            <p:cNvGrpSpPr/>
            <p:nvPr/>
          </p:nvGrpSpPr>
          <p:grpSpPr>
            <a:xfrm>
              <a:off x="6855460" y="2691649"/>
              <a:ext cx="1161324" cy="369332"/>
              <a:chOff x="6866093" y="1573619"/>
              <a:chExt cx="1161324" cy="369332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8C4E6E38-D614-48CF-8B6E-20D0AC5122F6}"/>
                  </a:ext>
                </a:extLst>
              </p:cNvPr>
              <p:cNvSpPr/>
              <p:nvPr/>
            </p:nvSpPr>
            <p:spPr>
              <a:xfrm>
                <a:off x="6866093" y="1637415"/>
                <a:ext cx="40657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8709724-9344-48C8-BB6A-11E18AFFEB82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7441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AI1 (I)</a:t>
                </a: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17C3880D-19E9-45A6-97AF-3F5E76D9D68F}"/>
                </a:ext>
              </a:extLst>
            </p:cNvPr>
            <p:cNvGrpSpPr/>
            <p:nvPr/>
          </p:nvGrpSpPr>
          <p:grpSpPr>
            <a:xfrm>
              <a:off x="6855460" y="2915255"/>
              <a:ext cx="1039496" cy="369332"/>
              <a:chOff x="6866093" y="1573619"/>
              <a:chExt cx="1039496" cy="369332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744CC7E-D209-4D7C-A9E5-2C072A07B4EA}"/>
                  </a:ext>
                </a:extLst>
              </p:cNvPr>
              <p:cNvSpPr/>
              <p:nvPr/>
            </p:nvSpPr>
            <p:spPr>
              <a:xfrm>
                <a:off x="6866093" y="1637415"/>
                <a:ext cx="40657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DDE57ED-5558-4334-AA31-1A0AF4BDE5B9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622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GND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8845303-96AC-4E5B-90CD-90E623A5F7A7}"/>
                </a:ext>
              </a:extLst>
            </p:cNvPr>
            <p:cNvGrpSpPr/>
            <p:nvPr/>
          </p:nvGrpSpPr>
          <p:grpSpPr>
            <a:xfrm>
              <a:off x="6855460" y="3138861"/>
              <a:ext cx="1235063" cy="369332"/>
              <a:chOff x="6866093" y="1573619"/>
              <a:chExt cx="1235063" cy="369332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07513AB5-73FE-4B6E-BED7-31BFAE957962}"/>
                  </a:ext>
                </a:extLst>
              </p:cNvPr>
              <p:cNvSpPr/>
              <p:nvPr/>
            </p:nvSpPr>
            <p:spPr>
              <a:xfrm>
                <a:off x="6866093" y="1637415"/>
                <a:ext cx="40657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5234BA77-E4AF-4D44-97C1-6AD324294D43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8178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AI1 (V)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D3587A0-A889-4C4C-A7BE-C82142D7974F}"/>
                </a:ext>
              </a:extLst>
            </p:cNvPr>
            <p:cNvGrpSpPr/>
            <p:nvPr/>
          </p:nvGrpSpPr>
          <p:grpSpPr>
            <a:xfrm>
              <a:off x="6858000" y="3362467"/>
              <a:ext cx="1036956" cy="369332"/>
              <a:chOff x="6868633" y="1573619"/>
              <a:chExt cx="1036956" cy="369332"/>
            </a:xfrm>
          </p:grpSpPr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0B8FDC5-2BF9-4089-BF10-36DFE4F922DB}"/>
                  </a:ext>
                </a:extLst>
              </p:cNvPr>
              <p:cNvSpPr/>
              <p:nvPr/>
            </p:nvSpPr>
            <p:spPr>
              <a:xfrm>
                <a:off x="6868633" y="1637415"/>
                <a:ext cx="40403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D9AFA6F-B7AD-4B86-A03B-091737534A86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622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GND</a:t>
                </a:r>
              </a:p>
            </p:txBody>
          </p: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B30C5F1-211E-4718-BB8F-18672B8D7C62}"/>
                </a:ext>
              </a:extLst>
            </p:cNvPr>
            <p:cNvGrpSpPr/>
            <p:nvPr/>
          </p:nvGrpSpPr>
          <p:grpSpPr>
            <a:xfrm>
              <a:off x="6858000" y="3586073"/>
              <a:ext cx="907113" cy="369332"/>
              <a:chOff x="6868633" y="1573619"/>
              <a:chExt cx="907113" cy="369332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2205873-F991-4EBF-9F50-03024D8BCDAD}"/>
                  </a:ext>
                </a:extLst>
              </p:cNvPr>
              <p:cNvSpPr/>
              <p:nvPr/>
            </p:nvSpPr>
            <p:spPr>
              <a:xfrm>
                <a:off x="6868633" y="1637415"/>
                <a:ext cx="404038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C085A30-6735-4253-BFD4-392FB6061EA7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4924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AI1</a:t>
                </a: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E58CA258-C925-4681-9D91-3CF88DA0B30E}"/>
                </a:ext>
              </a:extLst>
            </p:cNvPr>
            <p:cNvGrpSpPr/>
            <p:nvPr/>
          </p:nvGrpSpPr>
          <p:grpSpPr>
            <a:xfrm>
              <a:off x="6857783" y="3809679"/>
              <a:ext cx="1037173" cy="369332"/>
              <a:chOff x="6868416" y="1573619"/>
              <a:chExt cx="1037173" cy="369332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284D3E4-C9C3-469E-BFCB-686B38418F97}"/>
                  </a:ext>
                </a:extLst>
              </p:cNvPr>
              <p:cNvSpPr/>
              <p:nvPr/>
            </p:nvSpPr>
            <p:spPr>
              <a:xfrm>
                <a:off x="6868416" y="1637415"/>
                <a:ext cx="404255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D22835A0-316D-4FF0-BDDE-6C623AA339A4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622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GND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CC717D7E-4690-41EA-94F6-54497A272AD6}"/>
                </a:ext>
              </a:extLst>
            </p:cNvPr>
            <p:cNvGrpSpPr/>
            <p:nvPr/>
          </p:nvGrpSpPr>
          <p:grpSpPr>
            <a:xfrm>
              <a:off x="6857783" y="4033284"/>
              <a:ext cx="907330" cy="369332"/>
              <a:chOff x="6868416" y="1573619"/>
              <a:chExt cx="907330" cy="369332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00424068-3964-4355-AC45-9ECC886ECA2A}"/>
                  </a:ext>
                </a:extLst>
              </p:cNvPr>
              <p:cNvSpPr/>
              <p:nvPr/>
            </p:nvSpPr>
            <p:spPr>
              <a:xfrm>
                <a:off x="6868416" y="1637415"/>
                <a:ext cx="404255" cy="22328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D07F08D-E29B-4E4B-954D-0AF744EF4767}"/>
                  </a:ext>
                </a:extLst>
              </p:cNvPr>
              <p:cNvSpPr txBox="1"/>
              <p:nvPr/>
            </p:nvSpPr>
            <p:spPr>
              <a:xfrm>
                <a:off x="7283303" y="1573619"/>
                <a:ext cx="4924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AI1</a:t>
                </a:r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578A66C-43A1-4C21-82A0-51EC509A8A89}"/>
              </a:ext>
            </a:extLst>
          </p:cNvPr>
          <p:cNvGrpSpPr/>
          <p:nvPr/>
        </p:nvGrpSpPr>
        <p:grpSpPr>
          <a:xfrm>
            <a:off x="3886341" y="2532969"/>
            <a:ext cx="1628796" cy="223284"/>
            <a:chOff x="3691692" y="2532969"/>
            <a:chExt cx="1628796" cy="223284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CAAB006-615F-43E6-BCDB-515E474734A5}"/>
                </a:ext>
              </a:extLst>
            </p:cNvPr>
            <p:cNvSpPr/>
            <p:nvPr/>
          </p:nvSpPr>
          <p:spPr>
            <a:xfrm>
              <a:off x="3691692" y="2532969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PE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680F7C6D-D23F-4C5F-9261-544825BB483B}"/>
                </a:ext>
              </a:extLst>
            </p:cNvPr>
            <p:cNvSpPr/>
            <p:nvPr/>
          </p:nvSpPr>
          <p:spPr>
            <a:xfrm>
              <a:off x="4099098" y="2532969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L1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2362F12-0D36-4487-80F2-06C6649FBD5B}"/>
                </a:ext>
              </a:extLst>
            </p:cNvPr>
            <p:cNvSpPr/>
            <p:nvPr/>
          </p:nvSpPr>
          <p:spPr>
            <a:xfrm>
              <a:off x="4506504" y="2532969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L2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BBDCC18-C726-4C60-8B73-3AFA458BB469}"/>
                </a:ext>
              </a:extLst>
            </p:cNvPr>
            <p:cNvSpPr/>
            <p:nvPr/>
          </p:nvSpPr>
          <p:spPr>
            <a:xfrm>
              <a:off x="4913910" y="2532969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L3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CE086E17-42CA-4361-B3CB-8E1D8A0E7C4B}"/>
              </a:ext>
            </a:extLst>
          </p:cNvPr>
          <p:cNvGrpSpPr/>
          <p:nvPr/>
        </p:nvGrpSpPr>
        <p:grpSpPr>
          <a:xfrm>
            <a:off x="3886341" y="5620200"/>
            <a:ext cx="1628796" cy="223284"/>
            <a:chOff x="3773173" y="5620200"/>
            <a:chExt cx="1628796" cy="223284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BCE48811-E6A8-4EC1-AB88-433B89A17EFF}"/>
                </a:ext>
              </a:extLst>
            </p:cNvPr>
            <p:cNvSpPr/>
            <p:nvPr/>
          </p:nvSpPr>
          <p:spPr>
            <a:xfrm>
              <a:off x="3773173" y="5620200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PE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D5C5D36-45C6-461E-B2AE-A400CD4E8391}"/>
                </a:ext>
              </a:extLst>
            </p:cNvPr>
            <p:cNvSpPr/>
            <p:nvPr/>
          </p:nvSpPr>
          <p:spPr>
            <a:xfrm>
              <a:off x="4180579" y="5620200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3982CD7-D9CA-43AA-867B-4D53D6037707}"/>
                </a:ext>
              </a:extLst>
            </p:cNvPr>
            <p:cNvSpPr/>
            <p:nvPr/>
          </p:nvSpPr>
          <p:spPr>
            <a:xfrm>
              <a:off x="4587985" y="5620200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36F57E4-EBBC-48BF-BA71-5FEE3EF9B1D8}"/>
                </a:ext>
              </a:extLst>
            </p:cNvPr>
            <p:cNvSpPr/>
            <p:nvPr/>
          </p:nvSpPr>
          <p:spPr>
            <a:xfrm>
              <a:off x="4995391" y="5620200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W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7FD1F7F7-405D-4773-AF80-58878A12D129}"/>
              </a:ext>
            </a:extLst>
          </p:cNvPr>
          <p:cNvGrpSpPr/>
          <p:nvPr/>
        </p:nvGrpSpPr>
        <p:grpSpPr>
          <a:xfrm>
            <a:off x="7571101" y="4968351"/>
            <a:ext cx="1628796" cy="223284"/>
            <a:chOff x="3773173" y="5620200"/>
            <a:chExt cx="1628796" cy="223284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73F41BC-FA9C-4D18-A1F2-2BFB5A0E0A7D}"/>
                </a:ext>
              </a:extLst>
            </p:cNvPr>
            <p:cNvSpPr/>
            <p:nvPr/>
          </p:nvSpPr>
          <p:spPr>
            <a:xfrm>
              <a:off x="3773173" y="5620200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7F272FC-151E-4A53-8458-2FDD009EDE33}"/>
                </a:ext>
              </a:extLst>
            </p:cNvPr>
            <p:cNvSpPr/>
            <p:nvPr/>
          </p:nvSpPr>
          <p:spPr>
            <a:xfrm>
              <a:off x="4180579" y="5620200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V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DD2FC53-0864-4A3B-B57F-3BF87C0EAF8D}"/>
                </a:ext>
              </a:extLst>
            </p:cNvPr>
            <p:cNvSpPr/>
            <p:nvPr/>
          </p:nvSpPr>
          <p:spPr>
            <a:xfrm>
              <a:off x="4587985" y="5620200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U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3AE9392-F285-4BF9-BFCA-CC9B7AE5ABBC}"/>
                </a:ext>
              </a:extLst>
            </p:cNvPr>
            <p:cNvSpPr/>
            <p:nvPr/>
          </p:nvSpPr>
          <p:spPr>
            <a:xfrm>
              <a:off x="4995391" y="5620200"/>
              <a:ext cx="406578" cy="2232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PE</a:t>
              </a:r>
            </a:p>
          </p:txBody>
        </p:sp>
      </p:grpSp>
      <p:pic>
        <p:nvPicPr>
          <p:cNvPr id="60" name="Picture 59">
            <a:extLst>
              <a:ext uri="{FF2B5EF4-FFF2-40B4-BE49-F238E27FC236}">
                <a16:creationId xmlns:a16="http://schemas.microsoft.com/office/drawing/2014/main" id="{62B573A5-BB88-4E32-ADD8-F76BF0C5C25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0000"/>
              </a:clrFrom>
              <a:clrTo>
                <a:srgbClr val="FF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33307" y="3374689"/>
            <a:ext cx="2163778" cy="159113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E0C362AD-A351-4627-A6A2-C9C73813DBAC}"/>
              </a:ext>
            </a:extLst>
          </p:cNvPr>
          <p:cNvCxnSpPr>
            <a:stCxn id="52" idx="2"/>
          </p:cNvCxnSpPr>
          <p:nvPr/>
        </p:nvCxnSpPr>
        <p:spPr>
          <a:xfrm>
            <a:off x="5311848" y="5843484"/>
            <a:ext cx="2536" cy="2676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A844C93-BF5E-4E58-A2D6-BD22914F000C}"/>
              </a:ext>
            </a:extLst>
          </p:cNvPr>
          <p:cNvCxnSpPr>
            <a:cxnSpLocks/>
          </p:cNvCxnSpPr>
          <p:nvPr/>
        </p:nvCxnSpPr>
        <p:spPr>
          <a:xfrm>
            <a:off x="7765337" y="5191634"/>
            <a:ext cx="0" cy="9104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0FB4E95-BE22-4BC5-AAF1-5F0E2DB5C6CF}"/>
              </a:ext>
            </a:extLst>
          </p:cNvPr>
          <p:cNvCxnSpPr/>
          <p:nvPr/>
        </p:nvCxnSpPr>
        <p:spPr>
          <a:xfrm>
            <a:off x="5314384" y="6102036"/>
            <a:ext cx="245348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A168B51-982E-4F27-86D1-E3A49ACDCDEA}"/>
              </a:ext>
            </a:extLst>
          </p:cNvPr>
          <p:cNvCxnSpPr>
            <a:cxnSpLocks/>
          </p:cNvCxnSpPr>
          <p:nvPr/>
        </p:nvCxnSpPr>
        <p:spPr>
          <a:xfrm>
            <a:off x="4916032" y="5857592"/>
            <a:ext cx="0" cy="3892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EEAE798-556F-4666-8030-486EE9BD4D60}"/>
              </a:ext>
            </a:extLst>
          </p:cNvPr>
          <p:cNvCxnSpPr>
            <a:cxnSpLocks/>
          </p:cNvCxnSpPr>
          <p:nvPr/>
        </p:nvCxnSpPr>
        <p:spPr>
          <a:xfrm>
            <a:off x="8190850" y="5191634"/>
            <a:ext cx="0" cy="10462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2F6494B0-9103-4493-95A4-AC9C15DE25CF}"/>
              </a:ext>
            </a:extLst>
          </p:cNvPr>
          <p:cNvCxnSpPr>
            <a:cxnSpLocks/>
          </p:cNvCxnSpPr>
          <p:nvPr/>
        </p:nvCxnSpPr>
        <p:spPr>
          <a:xfrm>
            <a:off x="4916032" y="6237838"/>
            <a:ext cx="32773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1722993-F76C-46FB-9E62-6242B52C8B2E}"/>
              </a:ext>
            </a:extLst>
          </p:cNvPr>
          <p:cNvCxnSpPr>
            <a:cxnSpLocks/>
          </p:cNvCxnSpPr>
          <p:nvPr/>
        </p:nvCxnSpPr>
        <p:spPr>
          <a:xfrm>
            <a:off x="4517680" y="5839485"/>
            <a:ext cx="0" cy="5432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DCC121F-09F0-486A-A99B-62B3B82D328D}"/>
              </a:ext>
            </a:extLst>
          </p:cNvPr>
          <p:cNvCxnSpPr>
            <a:cxnSpLocks/>
          </p:cNvCxnSpPr>
          <p:nvPr/>
        </p:nvCxnSpPr>
        <p:spPr>
          <a:xfrm>
            <a:off x="4508626" y="6382693"/>
            <a:ext cx="407998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2B65B29-C98D-4A36-A085-32674EA6FA67}"/>
              </a:ext>
            </a:extLst>
          </p:cNvPr>
          <p:cNvCxnSpPr>
            <a:cxnSpLocks/>
          </p:cNvCxnSpPr>
          <p:nvPr/>
        </p:nvCxnSpPr>
        <p:spPr>
          <a:xfrm>
            <a:off x="8589203" y="5200687"/>
            <a:ext cx="0" cy="11820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3706304-6BB6-4562-B24B-26305B85F192}"/>
              </a:ext>
            </a:extLst>
          </p:cNvPr>
          <p:cNvCxnSpPr>
            <a:cxnSpLocks/>
          </p:cNvCxnSpPr>
          <p:nvPr/>
        </p:nvCxnSpPr>
        <p:spPr>
          <a:xfrm>
            <a:off x="4092167" y="5857592"/>
            <a:ext cx="0" cy="6790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727A1097-4631-4DD8-9B56-F966B98ED9B6}"/>
              </a:ext>
            </a:extLst>
          </p:cNvPr>
          <p:cNvCxnSpPr>
            <a:cxnSpLocks/>
          </p:cNvCxnSpPr>
          <p:nvPr/>
        </p:nvCxnSpPr>
        <p:spPr>
          <a:xfrm>
            <a:off x="4092166" y="6532074"/>
            <a:ext cx="157077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val 89">
            <a:extLst>
              <a:ext uri="{FF2B5EF4-FFF2-40B4-BE49-F238E27FC236}">
                <a16:creationId xmlns:a16="http://schemas.microsoft.com/office/drawing/2014/main" id="{DE3D718D-6C9A-4974-8CD8-23E40B42AFA0}"/>
              </a:ext>
            </a:extLst>
          </p:cNvPr>
          <p:cNvSpPr/>
          <p:nvPr/>
        </p:nvSpPr>
        <p:spPr>
          <a:xfrm>
            <a:off x="7215612" y="5966234"/>
            <a:ext cx="316871" cy="570368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1F1942D5-49FE-4DD9-BA3D-0166037DB412}"/>
              </a:ext>
            </a:extLst>
          </p:cNvPr>
          <p:cNvSpPr/>
          <p:nvPr/>
        </p:nvSpPr>
        <p:spPr>
          <a:xfrm>
            <a:off x="5504507" y="5966234"/>
            <a:ext cx="316871" cy="570368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CE61C89-9BE7-477D-B398-EF67D39B6211}"/>
              </a:ext>
            </a:extLst>
          </p:cNvPr>
          <p:cNvCxnSpPr>
            <a:cxnSpLocks/>
          </p:cNvCxnSpPr>
          <p:nvPr/>
        </p:nvCxnSpPr>
        <p:spPr>
          <a:xfrm>
            <a:off x="7432894" y="6532074"/>
            <a:ext cx="157077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94CC7C32-868F-4CD0-AACC-79D882D9B0BA}"/>
              </a:ext>
            </a:extLst>
          </p:cNvPr>
          <p:cNvCxnSpPr>
            <a:cxnSpLocks/>
          </p:cNvCxnSpPr>
          <p:nvPr/>
        </p:nvCxnSpPr>
        <p:spPr>
          <a:xfrm>
            <a:off x="5653889" y="6527548"/>
            <a:ext cx="1711105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FC6B8F1-F76E-4B65-9E7D-A963529EF104}"/>
              </a:ext>
            </a:extLst>
          </p:cNvPr>
          <p:cNvCxnSpPr>
            <a:cxnSpLocks/>
          </p:cNvCxnSpPr>
          <p:nvPr/>
        </p:nvCxnSpPr>
        <p:spPr>
          <a:xfrm>
            <a:off x="5671996" y="5966233"/>
            <a:ext cx="1711105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A9879A80-8D90-4829-803B-31BB635C38C8}"/>
              </a:ext>
            </a:extLst>
          </p:cNvPr>
          <p:cNvCxnSpPr>
            <a:cxnSpLocks/>
          </p:cNvCxnSpPr>
          <p:nvPr/>
        </p:nvCxnSpPr>
        <p:spPr>
          <a:xfrm>
            <a:off x="905347" y="1412340"/>
            <a:ext cx="900216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57C37260-2538-4FB8-A7DC-BB6F1947744F}"/>
              </a:ext>
            </a:extLst>
          </p:cNvPr>
          <p:cNvCxnSpPr>
            <a:cxnSpLocks/>
          </p:cNvCxnSpPr>
          <p:nvPr/>
        </p:nvCxnSpPr>
        <p:spPr>
          <a:xfrm>
            <a:off x="679010" y="1231271"/>
            <a:ext cx="920001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4E903D95-DB8D-4FDE-B912-47F5116ECE46}"/>
              </a:ext>
            </a:extLst>
          </p:cNvPr>
          <p:cNvCxnSpPr>
            <a:cxnSpLocks/>
          </p:cNvCxnSpPr>
          <p:nvPr/>
        </p:nvCxnSpPr>
        <p:spPr>
          <a:xfrm>
            <a:off x="901758" y="4282290"/>
            <a:ext cx="17418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28E7B1DA-A91A-4F6E-955A-2FD8C861E779}"/>
              </a:ext>
            </a:extLst>
          </p:cNvPr>
          <p:cNvCxnSpPr>
            <a:cxnSpLocks/>
          </p:cNvCxnSpPr>
          <p:nvPr/>
        </p:nvCxnSpPr>
        <p:spPr>
          <a:xfrm>
            <a:off x="911865" y="1416338"/>
            <a:ext cx="0" cy="286595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136766B-BC8C-42C9-A500-A554E82C2B5D}"/>
              </a:ext>
            </a:extLst>
          </p:cNvPr>
          <p:cNvCxnSpPr>
            <a:cxnSpLocks/>
          </p:cNvCxnSpPr>
          <p:nvPr/>
        </p:nvCxnSpPr>
        <p:spPr>
          <a:xfrm>
            <a:off x="685528" y="1244322"/>
            <a:ext cx="0" cy="324619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416D9122-E6D3-404A-8F84-93D5EFE2EB1C}"/>
              </a:ext>
            </a:extLst>
          </p:cNvPr>
          <p:cNvCxnSpPr>
            <a:cxnSpLocks/>
          </p:cNvCxnSpPr>
          <p:nvPr/>
        </p:nvCxnSpPr>
        <p:spPr>
          <a:xfrm>
            <a:off x="2154725" y="2951430"/>
            <a:ext cx="4979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56549C9D-F031-42A7-9941-54114C103F76}"/>
              </a:ext>
            </a:extLst>
          </p:cNvPr>
          <p:cNvCxnSpPr>
            <a:cxnSpLocks/>
          </p:cNvCxnSpPr>
          <p:nvPr/>
        </p:nvCxnSpPr>
        <p:spPr>
          <a:xfrm>
            <a:off x="2145672" y="3168713"/>
            <a:ext cx="4979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615FA612-626B-40CC-A0B6-D17F19E2D23C}"/>
              </a:ext>
            </a:extLst>
          </p:cNvPr>
          <p:cNvCxnSpPr>
            <a:cxnSpLocks/>
          </p:cNvCxnSpPr>
          <p:nvPr/>
        </p:nvCxnSpPr>
        <p:spPr>
          <a:xfrm>
            <a:off x="1493822" y="2951430"/>
            <a:ext cx="4979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48BB6B1F-A22D-4811-B27E-B5F9B36FC7C7}"/>
              </a:ext>
            </a:extLst>
          </p:cNvPr>
          <p:cNvCxnSpPr>
            <a:cxnSpLocks/>
          </p:cNvCxnSpPr>
          <p:nvPr/>
        </p:nvCxnSpPr>
        <p:spPr>
          <a:xfrm>
            <a:off x="1511929" y="3168713"/>
            <a:ext cx="47078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83E5EA68-DB33-44E2-869C-8FA179F6D8A2}"/>
              </a:ext>
            </a:extLst>
          </p:cNvPr>
          <p:cNvCxnSpPr>
            <a:cxnSpLocks/>
          </p:cNvCxnSpPr>
          <p:nvPr/>
        </p:nvCxnSpPr>
        <p:spPr>
          <a:xfrm>
            <a:off x="1500340" y="2955427"/>
            <a:ext cx="0" cy="8922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B5F41E77-6A9C-4938-9E4B-18DD70746EA4}"/>
              </a:ext>
            </a:extLst>
          </p:cNvPr>
          <p:cNvCxnSpPr>
            <a:cxnSpLocks/>
          </p:cNvCxnSpPr>
          <p:nvPr/>
        </p:nvCxnSpPr>
        <p:spPr>
          <a:xfrm>
            <a:off x="1493822" y="3838670"/>
            <a:ext cx="116789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Oval 129">
            <a:extLst>
              <a:ext uri="{FF2B5EF4-FFF2-40B4-BE49-F238E27FC236}">
                <a16:creationId xmlns:a16="http://schemas.microsoft.com/office/drawing/2014/main" id="{BDE464F6-A053-4B79-88E2-F324E140CBA7}"/>
              </a:ext>
            </a:extLst>
          </p:cNvPr>
          <p:cNvSpPr/>
          <p:nvPr/>
        </p:nvSpPr>
        <p:spPr>
          <a:xfrm>
            <a:off x="1470327" y="3137337"/>
            <a:ext cx="63374" cy="63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8753D19D-70E3-4998-8222-7A9142A29F17}"/>
              </a:ext>
            </a:extLst>
          </p:cNvPr>
          <p:cNvCxnSpPr>
            <a:cxnSpLocks/>
          </p:cNvCxnSpPr>
          <p:nvPr/>
        </p:nvCxnSpPr>
        <p:spPr>
          <a:xfrm flipV="1">
            <a:off x="1982973" y="2883505"/>
            <a:ext cx="164231" cy="679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175D4421-3A41-437A-A108-CBC2D2E51187}"/>
              </a:ext>
            </a:extLst>
          </p:cNvPr>
          <p:cNvCxnSpPr>
            <a:cxnSpLocks/>
          </p:cNvCxnSpPr>
          <p:nvPr/>
        </p:nvCxnSpPr>
        <p:spPr>
          <a:xfrm flipV="1">
            <a:off x="1973297" y="3103639"/>
            <a:ext cx="164231" cy="679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3415B328-F1A1-488C-801E-591FAB2BD19A}"/>
              </a:ext>
            </a:extLst>
          </p:cNvPr>
          <p:cNvSpPr txBox="1"/>
          <p:nvPr/>
        </p:nvSpPr>
        <p:spPr>
          <a:xfrm>
            <a:off x="1525509" y="2566610"/>
            <a:ext cx="10686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RUN/STOP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D6A3E083-8ED4-40C1-B824-CD2FCB320AE5}"/>
              </a:ext>
            </a:extLst>
          </p:cNvPr>
          <p:cNvSpPr txBox="1"/>
          <p:nvPr/>
        </p:nvSpPr>
        <p:spPr>
          <a:xfrm>
            <a:off x="1494060" y="3144763"/>
            <a:ext cx="11662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AUTO/MAN</a:t>
            </a: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9C4D01B5-C7FA-44F8-84FC-85BEBCA232A9}"/>
              </a:ext>
            </a:extLst>
          </p:cNvPr>
          <p:cNvSpPr/>
          <p:nvPr/>
        </p:nvSpPr>
        <p:spPr>
          <a:xfrm>
            <a:off x="5637951" y="6503494"/>
            <a:ext cx="63374" cy="63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369E1807-DBFA-4011-8E42-87656848DA20}"/>
              </a:ext>
            </a:extLst>
          </p:cNvPr>
          <p:cNvSpPr/>
          <p:nvPr/>
        </p:nvSpPr>
        <p:spPr>
          <a:xfrm>
            <a:off x="7350174" y="6499851"/>
            <a:ext cx="63374" cy="63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4642F92-4296-4733-957F-E837CD7D4B5E}"/>
              </a:ext>
            </a:extLst>
          </p:cNvPr>
          <p:cNvSpPr/>
          <p:nvPr/>
        </p:nvSpPr>
        <p:spPr>
          <a:xfrm>
            <a:off x="9877839" y="754398"/>
            <a:ext cx="1702052" cy="905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Pressure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Transducer</a:t>
            </a:r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B52C0141-E449-4550-843A-9E53B1384071}"/>
              </a:ext>
            </a:extLst>
          </p:cNvPr>
          <p:cNvCxnSpPr>
            <a:cxnSpLocks/>
          </p:cNvCxnSpPr>
          <p:nvPr/>
        </p:nvCxnSpPr>
        <p:spPr>
          <a:xfrm>
            <a:off x="9483884" y="4096522"/>
            <a:ext cx="41507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Rectangle 140">
            <a:extLst>
              <a:ext uri="{FF2B5EF4-FFF2-40B4-BE49-F238E27FC236}">
                <a16:creationId xmlns:a16="http://schemas.microsoft.com/office/drawing/2014/main" id="{6A043982-8161-4695-8DC1-F866BDB99FE7}"/>
              </a:ext>
            </a:extLst>
          </p:cNvPr>
          <p:cNvSpPr/>
          <p:nvPr/>
        </p:nvSpPr>
        <p:spPr>
          <a:xfrm>
            <a:off x="9877839" y="3600740"/>
            <a:ext cx="1702052" cy="905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Process</a:t>
            </a: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5CB1DDD5-5988-45BE-AA71-8277AB333AD4}"/>
              </a:ext>
            </a:extLst>
          </p:cNvPr>
          <p:cNvCxnSpPr>
            <a:cxnSpLocks/>
          </p:cNvCxnSpPr>
          <p:nvPr/>
        </p:nvCxnSpPr>
        <p:spPr>
          <a:xfrm>
            <a:off x="8999401" y="5192141"/>
            <a:ext cx="0" cy="133684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80C373AC-FFE6-40E9-97BC-9ED6D5B1E82B}"/>
              </a:ext>
            </a:extLst>
          </p:cNvPr>
          <p:cNvCxnSpPr>
            <a:cxnSpLocks/>
          </p:cNvCxnSpPr>
          <p:nvPr/>
        </p:nvCxnSpPr>
        <p:spPr>
          <a:xfrm>
            <a:off x="1474195" y="4267249"/>
            <a:ext cx="0" cy="8026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924CAB25-F513-4FB5-9BC5-B04E3CB264E1}"/>
              </a:ext>
            </a:extLst>
          </p:cNvPr>
          <p:cNvCxnSpPr>
            <a:cxnSpLocks/>
          </p:cNvCxnSpPr>
          <p:nvPr/>
        </p:nvCxnSpPr>
        <p:spPr>
          <a:xfrm>
            <a:off x="488887" y="1020418"/>
            <a:ext cx="939247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Oval 154">
            <a:extLst>
              <a:ext uri="{FF2B5EF4-FFF2-40B4-BE49-F238E27FC236}">
                <a16:creationId xmlns:a16="http://schemas.microsoft.com/office/drawing/2014/main" id="{C3E98B4D-3588-4D40-BE8A-00E24D918491}"/>
              </a:ext>
            </a:extLst>
          </p:cNvPr>
          <p:cNvSpPr/>
          <p:nvPr/>
        </p:nvSpPr>
        <p:spPr>
          <a:xfrm>
            <a:off x="1444453" y="4248918"/>
            <a:ext cx="63374" cy="63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6E29F3E-3B82-4F6B-AB3A-5A0FE5865DA3}"/>
              </a:ext>
            </a:extLst>
          </p:cNvPr>
          <p:cNvSpPr/>
          <p:nvPr/>
        </p:nvSpPr>
        <p:spPr>
          <a:xfrm>
            <a:off x="766669" y="5062748"/>
            <a:ext cx="975404" cy="5610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24 VDC</a:t>
            </a:r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A6C7CD23-6724-4D70-90CD-0EB01A3DBE35}"/>
              </a:ext>
            </a:extLst>
          </p:cNvPr>
          <p:cNvCxnSpPr>
            <a:cxnSpLocks/>
          </p:cNvCxnSpPr>
          <p:nvPr/>
        </p:nvCxnSpPr>
        <p:spPr>
          <a:xfrm>
            <a:off x="7309744" y="1396415"/>
            <a:ext cx="0" cy="54171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Oval 158">
            <a:extLst>
              <a:ext uri="{FF2B5EF4-FFF2-40B4-BE49-F238E27FC236}">
                <a16:creationId xmlns:a16="http://schemas.microsoft.com/office/drawing/2014/main" id="{CBB1B0F1-43B4-417F-B5B8-C494DAA52DAA}"/>
              </a:ext>
            </a:extLst>
          </p:cNvPr>
          <p:cNvSpPr/>
          <p:nvPr/>
        </p:nvSpPr>
        <p:spPr>
          <a:xfrm>
            <a:off x="7280002" y="1378084"/>
            <a:ext cx="63374" cy="63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59B67EC4-17E9-4613-8339-CADB7BA7D7AE}"/>
              </a:ext>
            </a:extLst>
          </p:cNvPr>
          <p:cNvCxnSpPr>
            <a:cxnSpLocks/>
          </p:cNvCxnSpPr>
          <p:nvPr/>
        </p:nvCxnSpPr>
        <p:spPr>
          <a:xfrm>
            <a:off x="7578100" y="1217511"/>
            <a:ext cx="0" cy="76368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CF54E66B-6B0C-421C-88D8-23308AC62B12}"/>
              </a:ext>
            </a:extLst>
          </p:cNvPr>
          <p:cNvSpPr/>
          <p:nvPr/>
        </p:nvSpPr>
        <p:spPr>
          <a:xfrm>
            <a:off x="7548358" y="1199180"/>
            <a:ext cx="63374" cy="6337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9A7F14B7-38CC-4912-BD26-CBF86C9D5C2D}"/>
              </a:ext>
            </a:extLst>
          </p:cNvPr>
          <p:cNvSpPr/>
          <p:nvPr/>
        </p:nvSpPr>
        <p:spPr>
          <a:xfrm>
            <a:off x="6996142" y="1933103"/>
            <a:ext cx="975404" cy="65107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PSI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Meter</a:t>
            </a: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C52CABEF-E097-4F3F-81C6-8C6B3C4F3E1C}"/>
              </a:ext>
            </a:extLst>
          </p:cNvPr>
          <p:cNvCxnSpPr>
            <a:cxnSpLocks/>
          </p:cNvCxnSpPr>
          <p:nvPr/>
        </p:nvCxnSpPr>
        <p:spPr>
          <a:xfrm>
            <a:off x="2037522" y="1926716"/>
            <a:ext cx="9673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B2B33435-1D78-49CE-984F-90B2C60E4F38}"/>
              </a:ext>
            </a:extLst>
          </p:cNvPr>
          <p:cNvCxnSpPr>
            <a:cxnSpLocks/>
          </p:cNvCxnSpPr>
          <p:nvPr/>
        </p:nvCxnSpPr>
        <p:spPr>
          <a:xfrm>
            <a:off x="3180522" y="1926716"/>
            <a:ext cx="13265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43DA423-2B36-43F2-927B-25570AE05D44}"/>
              </a:ext>
            </a:extLst>
          </p:cNvPr>
          <p:cNvCxnSpPr>
            <a:cxnSpLocks/>
          </p:cNvCxnSpPr>
          <p:nvPr/>
        </p:nvCxnSpPr>
        <p:spPr>
          <a:xfrm>
            <a:off x="4496970" y="1928191"/>
            <a:ext cx="0" cy="5963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215031A9-5AA1-4A90-A92B-A440CB38D83E}"/>
              </a:ext>
            </a:extLst>
          </p:cNvPr>
          <p:cNvCxnSpPr>
            <a:cxnSpLocks/>
          </p:cNvCxnSpPr>
          <p:nvPr/>
        </p:nvCxnSpPr>
        <p:spPr>
          <a:xfrm>
            <a:off x="3185344" y="1688177"/>
            <a:ext cx="17071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AD07E811-A04E-47F6-BABD-4BA33ACED817}"/>
              </a:ext>
            </a:extLst>
          </p:cNvPr>
          <p:cNvCxnSpPr>
            <a:cxnSpLocks/>
          </p:cNvCxnSpPr>
          <p:nvPr/>
        </p:nvCxnSpPr>
        <p:spPr>
          <a:xfrm>
            <a:off x="4884596" y="1689652"/>
            <a:ext cx="0" cy="8348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50141DC0-52ED-49ED-8A8F-E0090FD7E4F2}"/>
              </a:ext>
            </a:extLst>
          </p:cNvPr>
          <p:cNvCxnSpPr>
            <a:cxnSpLocks/>
          </p:cNvCxnSpPr>
          <p:nvPr/>
        </p:nvCxnSpPr>
        <p:spPr>
          <a:xfrm>
            <a:off x="2047461" y="1698116"/>
            <a:ext cx="9639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D2A1C2A-9727-4FB1-BA42-65FED1567468}"/>
              </a:ext>
            </a:extLst>
          </p:cNvPr>
          <p:cNvCxnSpPr>
            <a:cxnSpLocks/>
          </p:cNvCxnSpPr>
          <p:nvPr/>
        </p:nvCxnSpPr>
        <p:spPr>
          <a:xfrm>
            <a:off x="4089466" y="2178231"/>
            <a:ext cx="0" cy="3463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F719DBBE-D911-4CFC-A6B6-BADA796FC43C}"/>
              </a:ext>
            </a:extLst>
          </p:cNvPr>
          <p:cNvCxnSpPr>
            <a:cxnSpLocks/>
          </p:cNvCxnSpPr>
          <p:nvPr/>
        </p:nvCxnSpPr>
        <p:spPr>
          <a:xfrm>
            <a:off x="1316645" y="2181583"/>
            <a:ext cx="277898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34F8135B-FB57-47E5-9AD5-BD88EC500EB3}"/>
              </a:ext>
            </a:extLst>
          </p:cNvPr>
          <p:cNvCxnSpPr>
            <a:cxnSpLocks/>
          </p:cNvCxnSpPr>
          <p:nvPr/>
        </p:nvCxnSpPr>
        <p:spPr>
          <a:xfrm>
            <a:off x="1316448" y="2174966"/>
            <a:ext cx="0" cy="2203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6A452CE2-2081-4008-9DA9-16553293A4CE}"/>
              </a:ext>
            </a:extLst>
          </p:cNvPr>
          <p:cNvCxnSpPr>
            <a:cxnSpLocks/>
          </p:cNvCxnSpPr>
          <p:nvPr/>
        </p:nvCxnSpPr>
        <p:spPr>
          <a:xfrm>
            <a:off x="1172533" y="2383916"/>
            <a:ext cx="2963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636E6DF6-EFDC-46D4-9FCD-0DDDB6F914C3}"/>
              </a:ext>
            </a:extLst>
          </p:cNvPr>
          <p:cNvCxnSpPr>
            <a:cxnSpLocks/>
          </p:cNvCxnSpPr>
          <p:nvPr/>
        </p:nvCxnSpPr>
        <p:spPr>
          <a:xfrm>
            <a:off x="1210911" y="2449231"/>
            <a:ext cx="228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085477EA-24F5-41F2-8B8A-421577A0763F}"/>
              </a:ext>
            </a:extLst>
          </p:cNvPr>
          <p:cNvCxnSpPr>
            <a:cxnSpLocks/>
          </p:cNvCxnSpPr>
          <p:nvPr/>
        </p:nvCxnSpPr>
        <p:spPr>
          <a:xfrm>
            <a:off x="1280580" y="2514545"/>
            <a:ext cx="76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E500966D-776E-4B8F-A6EE-8BA49772EEE8}"/>
              </a:ext>
            </a:extLst>
          </p:cNvPr>
          <p:cNvSpPr txBox="1"/>
          <p:nvPr/>
        </p:nvSpPr>
        <p:spPr>
          <a:xfrm>
            <a:off x="1734515" y="1515051"/>
            <a:ext cx="271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8166C1E3-AF83-4A41-A945-CF4787C54B88}"/>
              </a:ext>
            </a:extLst>
          </p:cNvPr>
          <p:cNvSpPr txBox="1"/>
          <p:nvPr/>
        </p:nvSpPr>
        <p:spPr>
          <a:xfrm>
            <a:off x="1737781" y="1743651"/>
            <a:ext cx="317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N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08FD1AA7-2A96-4174-9779-DCC457102B92}"/>
              </a:ext>
            </a:extLst>
          </p:cNvPr>
          <p:cNvCxnSpPr>
            <a:cxnSpLocks/>
          </p:cNvCxnSpPr>
          <p:nvPr/>
        </p:nvCxnSpPr>
        <p:spPr>
          <a:xfrm flipV="1">
            <a:off x="3001876" y="1629472"/>
            <a:ext cx="164231" cy="679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12887FFF-1D79-4480-9147-A8B1E57123F1}"/>
              </a:ext>
            </a:extLst>
          </p:cNvPr>
          <p:cNvCxnSpPr>
            <a:cxnSpLocks/>
          </p:cNvCxnSpPr>
          <p:nvPr/>
        </p:nvCxnSpPr>
        <p:spPr>
          <a:xfrm flipV="1">
            <a:off x="2992079" y="1861338"/>
            <a:ext cx="164231" cy="679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>
            <a:extLst>
              <a:ext uri="{FF2B5EF4-FFF2-40B4-BE49-F238E27FC236}">
                <a16:creationId xmlns:a16="http://schemas.microsoft.com/office/drawing/2014/main" id="{967948E4-4D94-401A-9BF8-B82E48064510}"/>
              </a:ext>
            </a:extLst>
          </p:cNvPr>
          <p:cNvSpPr txBox="1"/>
          <p:nvPr/>
        </p:nvSpPr>
        <p:spPr>
          <a:xfrm>
            <a:off x="7899414" y="3061462"/>
            <a:ext cx="9028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PN: J050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A255E45-7A4F-4DC7-937B-FE69B036ECFE}"/>
              </a:ext>
            </a:extLst>
          </p:cNvPr>
          <p:cNvSpPr txBox="1"/>
          <p:nvPr/>
        </p:nvSpPr>
        <p:spPr>
          <a:xfrm>
            <a:off x="6780619" y="2528958"/>
            <a:ext cx="14494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PN: DPM3-AT-L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3E960B5-AC1C-41CE-8132-21BB9D5E3FB6}"/>
              </a:ext>
            </a:extLst>
          </p:cNvPr>
          <p:cNvSpPr txBox="1"/>
          <p:nvPr/>
        </p:nvSpPr>
        <p:spPr>
          <a:xfrm>
            <a:off x="3642795" y="3149600"/>
            <a:ext cx="2412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DRIVE</a:t>
            </a:r>
          </a:p>
          <a:p>
            <a:pPr algn="ctr"/>
            <a:r>
              <a:rPr lang="en-US" sz="1600" dirty="0">
                <a:solidFill>
                  <a:srgbClr val="FF0000"/>
                </a:solidFill>
              </a:rPr>
              <a:t>PN: CFW300A04P2S1NB20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A1E63E5-E86F-4DE2-B5D3-C2B7FE305C14}"/>
              </a:ext>
            </a:extLst>
          </p:cNvPr>
          <p:cNvSpPr txBox="1"/>
          <p:nvPr/>
        </p:nvSpPr>
        <p:spPr>
          <a:xfrm>
            <a:off x="9728215" y="472648"/>
            <a:ext cx="1942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PN: PTD25-10-0015H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C2ECC805-7C16-4161-8143-246ED33B7724}"/>
              </a:ext>
            </a:extLst>
          </p:cNvPr>
          <p:cNvSpPr txBox="1"/>
          <p:nvPr/>
        </p:nvSpPr>
        <p:spPr>
          <a:xfrm>
            <a:off x="5992967" y="1007976"/>
            <a:ext cx="764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0-10 VDC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4D7D7960-4B33-4CFD-9E6C-B420272F0455}"/>
              </a:ext>
            </a:extLst>
          </p:cNvPr>
          <p:cNvSpPr txBox="1"/>
          <p:nvPr/>
        </p:nvSpPr>
        <p:spPr>
          <a:xfrm>
            <a:off x="6976950" y="590473"/>
            <a:ext cx="2590774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QD Cable, PN:CD12M-0B-070-C1</a:t>
            </a:r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2CFDC74D-BD7E-4010-A430-96E0BD04CDE4}"/>
              </a:ext>
            </a:extLst>
          </p:cNvPr>
          <p:cNvCxnSpPr>
            <a:cxnSpLocks/>
          </p:cNvCxnSpPr>
          <p:nvPr/>
        </p:nvCxnSpPr>
        <p:spPr>
          <a:xfrm>
            <a:off x="480091" y="1014432"/>
            <a:ext cx="0" cy="365715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DF30452C-C5AE-46C6-AFE3-4FF834D0D727}"/>
              </a:ext>
            </a:extLst>
          </p:cNvPr>
          <p:cNvCxnSpPr>
            <a:cxnSpLocks/>
          </p:cNvCxnSpPr>
          <p:nvPr/>
        </p:nvCxnSpPr>
        <p:spPr>
          <a:xfrm>
            <a:off x="471459" y="4662535"/>
            <a:ext cx="53347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766634EF-F92C-4679-8901-4B0B983A640F}"/>
              </a:ext>
            </a:extLst>
          </p:cNvPr>
          <p:cNvCxnSpPr>
            <a:cxnSpLocks/>
          </p:cNvCxnSpPr>
          <p:nvPr/>
        </p:nvCxnSpPr>
        <p:spPr>
          <a:xfrm>
            <a:off x="1014245" y="4662535"/>
            <a:ext cx="0" cy="39835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Oval 229">
            <a:extLst>
              <a:ext uri="{FF2B5EF4-FFF2-40B4-BE49-F238E27FC236}">
                <a16:creationId xmlns:a16="http://schemas.microsoft.com/office/drawing/2014/main" id="{7318FB49-C176-4689-8126-5A991BB3BDE9}"/>
              </a:ext>
            </a:extLst>
          </p:cNvPr>
          <p:cNvSpPr/>
          <p:nvPr/>
        </p:nvSpPr>
        <p:spPr>
          <a:xfrm>
            <a:off x="8130012" y="932507"/>
            <a:ext cx="362139" cy="56131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ED46B2D6-AB34-4D24-99B5-75D3D907A7CE}"/>
              </a:ext>
            </a:extLst>
          </p:cNvPr>
          <p:cNvCxnSpPr>
            <a:cxnSpLocks/>
            <a:endCxn id="230" idx="0"/>
          </p:cNvCxnSpPr>
          <p:nvPr/>
        </p:nvCxnSpPr>
        <p:spPr>
          <a:xfrm flipH="1">
            <a:off x="8311082" y="826047"/>
            <a:ext cx="3596" cy="1064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3A0F2383-F5E9-44FD-9487-4FE783A85A46}"/>
              </a:ext>
            </a:extLst>
          </p:cNvPr>
          <p:cNvCxnSpPr>
            <a:cxnSpLocks/>
          </p:cNvCxnSpPr>
          <p:nvPr/>
        </p:nvCxnSpPr>
        <p:spPr>
          <a:xfrm>
            <a:off x="10701196" y="1665838"/>
            <a:ext cx="0" cy="12041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Isosceles Triangle 238">
            <a:extLst>
              <a:ext uri="{FF2B5EF4-FFF2-40B4-BE49-F238E27FC236}">
                <a16:creationId xmlns:a16="http://schemas.microsoft.com/office/drawing/2014/main" id="{50936C31-09DA-4326-B721-4897EFCEE269}"/>
              </a:ext>
            </a:extLst>
          </p:cNvPr>
          <p:cNvSpPr/>
          <p:nvPr/>
        </p:nvSpPr>
        <p:spPr>
          <a:xfrm>
            <a:off x="10628768" y="2562131"/>
            <a:ext cx="144856" cy="135802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F5CCF03B-EB04-4787-B7C2-88EAEC9AEE95}"/>
              </a:ext>
            </a:extLst>
          </p:cNvPr>
          <p:cNvSpPr/>
          <p:nvPr/>
        </p:nvSpPr>
        <p:spPr>
          <a:xfrm>
            <a:off x="1495451" y="3389189"/>
            <a:ext cx="12041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PN: GCX-1300</a:t>
            </a:r>
          </a:p>
        </p:txBody>
      </p:sp>
    </p:spTree>
    <p:extLst>
      <p:ext uri="{BB962C8B-B14F-4D97-AF65-F5344CB8AC3E}">
        <p14:creationId xmlns:p14="http://schemas.microsoft.com/office/powerpoint/2010/main" val="2818038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166</Words>
  <Application>Microsoft Office PowerPoint</Application>
  <PresentationFormat>Widescreen</PresentationFormat>
  <Paragraphs>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Folea, Rick</dc:creator>
  <cp:lastModifiedBy>Folea, Rick</cp:lastModifiedBy>
  <cp:revision>15</cp:revision>
  <dcterms:created xsi:type="dcterms:W3CDTF">2020-02-18T11:13:14Z</dcterms:created>
  <dcterms:modified xsi:type="dcterms:W3CDTF">2020-04-07T13:56:04Z</dcterms:modified>
</cp:coreProperties>
</file>